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1" r:id="rId1"/>
    <p:sldMasterId id="2147484097" r:id="rId2"/>
    <p:sldMasterId id="2147484120" r:id="rId3"/>
    <p:sldMasterId id="2147484143" r:id="rId4"/>
  </p:sldMasterIdLst>
  <p:notesMasterIdLst>
    <p:notesMasterId r:id="rId14"/>
  </p:notesMasterIdLst>
  <p:handoutMasterIdLst>
    <p:handoutMasterId r:id="rId15"/>
  </p:handoutMasterIdLst>
  <p:sldIdLst>
    <p:sldId id="267" r:id="rId5"/>
    <p:sldId id="271" r:id="rId6"/>
    <p:sldId id="262" r:id="rId7"/>
    <p:sldId id="259" r:id="rId8"/>
    <p:sldId id="261" r:id="rId9"/>
    <p:sldId id="270" r:id="rId10"/>
    <p:sldId id="268" r:id="rId11"/>
    <p:sldId id="273" r:id="rId12"/>
    <p:sldId id="258" r:id="rId13"/>
  </p:sldIdLst>
  <p:sldSz cx="9144000" cy="6858000" type="screen4x3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4" autoAdjust="0"/>
    <p:restoredTop sz="84798" autoAdjust="0"/>
  </p:normalViewPr>
  <p:slideViewPr>
    <p:cSldViewPr snapToGrid="0" snapToObjects="1" showGuides="1">
      <p:cViewPr>
        <p:scale>
          <a:sx n="90" d="100"/>
          <a:sy n="90" d="100"/>
        </p:scale>
        <p:origin x="-2352" y="-630"/>
      </p:cViewPr>
      <p:guideLst>
        <p:guide orient="horz" pos="142"/>
        <p:guide orient="horz" pos="232"/>
        <p:guide orient="horz" pos="1003"/>
        <p:guide orient="horz" pos="2409"/>
        <p:guide orient="horz" pos="2500"/>
        <p:guide orient="horz" pos="3906"/>
        <p:guide pos="136"/>
        <p:guide pos="839"/>
        <p:guide pos="930"/>
        <p:guide pos="2835"/>
        <p:guide pos="2925"/>
        <p:guide pos="4830"/>
        <p:guide pos="5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65" d="100"/>
          <a:sy n="65" d="100"/>
        </p:scale>
        <p:origin x="-3324" y="-108"/>
      </p:cViewPr>
      <p:guideLst>
        <p:guide orient="horz" pos="2880"/>
        <p:guide orient="horz" pos="158"/>
        <p:guide orient="horz" pos="5602"/>
        <p:guide orient="horz" pos="317"/>
        <p:guide orient="horz" pos="3061"/>
        <p:guide orient="horz" pos="5488"/>
        <p:guide pos="2160"/>
        <p:guide pos="482"/>
        <p:guide pos="406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B4F8-66DA-4759-BBCF-21143B03512C}" type="datetimeFigureOut">
              <a:rPr lang="de-DE" smtClean="0"/>
              <a:pPr/>
              <a:t>06.12.2013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F87EB-03CB-4160-AE11-2ACD444D585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167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765175" y="250824"/>
            <a:ext cx="3101981" cy="231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67156" y="250824"/>
            <a:ext cx="2586032" cy="231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01B32B9-094B-402B-98EB-989925ADEEAB}" type="datetimeFigureOut">
              <a:rPr lang="de-DE" smtClean="0"/>
              <a:pPr/>
              <a:t>06.12.2013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65174" y="482544"/>
            <a:ext cx="5688013" cy="426601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65174" y="4864103"/>
            <a:ext cx="5688013" cy="3833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765174" y="8685213"/>
            <a:ext cx="2663826" cy="207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429001" y="8685213"/>
            <a:ext cx="3024188" cy="207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20CE3404-78B9-4819-95A6-F9D07B45CDE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01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55675"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defTabSz="955675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55675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55675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55675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556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556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556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55675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pPr eaLnBrk="1" hangingPunct="1"/>
            <a:fld id="{5AD68BB7-514E-4FB6-9B02-4B20A3841661}" type="slidenum">
              <a:rPr lang="de-CH">
                <a:solidFill>
                  <a:schemeClr val="tx1"/>
                </a:solidFill>
              </a:rPr>
              <a:pPr eaLnBrk="1" hangingPunct="1"/>
              <a:t>1</a:t>
            </a:fld>
            <a:endParaRPr lang="de-CH">
              <a:solidFill>
                <a:schemeClr val="tx1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65175" y="482600"/>
            <a:ext cx="5688013" cy="4265613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72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765175" y="482600"/>
            <a:ext cx="5688013" cy="42656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CE3404-78B9-4819-95A6-F9D07B45CDE8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wrap="square"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40" y="225425"/>
            <a:ext cx="8712000" cy="3564867"/>
          </a:xfrm>
          <a:prstGeom prst="rect">
            <a:avLst/>
          </a:prstGeom>
        </p:spPr>
      </p:pic>
      <p:pic>
        <p:nvPicPr>
          <p:cNvPr id="12" name="Picture 3" descr="ABB2logo RGB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4608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94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4" y="1592263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964331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204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A8428A4-B213-42D5-B440-C3235B982FBB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168429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1476373" y="4744596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7833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191251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1476373" y="1592263"/>
            <a:ext cx="3024000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Inhaltsplatzhalter 3"/>
          <p:cNvSpPr>
            <a:spLocks noGrp="1"/>
          </p:cNvSpPr>
          <p:nvPr>
            <p:ph sz="half" idx="11"/>
          </p:nvPr>
        </p:nvSpPr>
        <p:spPr>
          <a:xfrm>
            <a:off x="4643438" y="1592263"/>
            <a:ext cx="3024000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A392A30-3873-45E2-84A7-A1368DE86556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592263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837B13-8D25-4700-B235-904CD6D1C76A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4643436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4643436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9DB8A22-22B4-4E7D-9932-5F3A463FDEA5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3582249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3582249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7E6082B-75DF-4900-9F0E-F744E985E6FE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9"/>
          </p:nvPr>
        </p:nvSpPr>
        <p:spPr>
          <a:xfrm>
            <a:off x="568812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20"/>
          </p:nvPr>
        </p:nvSpPr>
        <p:spPr>
          <a:xfrm>
            <a:off x="568812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4065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FFBE7D-BCF2-4BFA-8234-C5A6FFD2BD8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6443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or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7E5F09-5255-4AF5-8D66-209346C14A5D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2" y="1592263"/>
            <a:ext cx="8712000" cy="4608512"/>
          </a:xfrm>
        </p:spPr>
        <p:txBody>
          <a:bodyPr/>
          <a:lstStyle>
            <a:lvl1pPr marL="0" indent="0">
              <a:buNone/>
              <a:defRPr/>
            </a:lvl1pPr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58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225426"/>
            <a:ext cx="8702674" cy="359886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wrap="square"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4804637-0721-4590-8669-EEB7179C0AE4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0938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8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0"/>
          <p:cNvSpPr>
            <a:spLocks noChangeArrowheads="1"/>
          </p:cNvSpPr>
          <p:nvPr/>
        </p:nvSpPr>
        <p:spPr bwMode="auto">
          <a:xfrm>
            <a:off x="215900" y="223838"/>
            <a:ext cx="8712200" cy="5976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p:grpSp>
        <p:nvGrpSpPr>
          <p:cNvPr id="5" name="shpGridNormal" hidden="1"/>
          <p:cNvGrpSpPr>
            <a:grpSpLocks/>
          </p:cNvGrpSpPr>
          <p:nvPr/>
        </p:nvGrpSpPr>
        <p:grpSpPr bwMode="auto">
          <a:xfrm>
            <a:off x="325438" y="434975"/>
            <a:ext cx="8496300" cy="5983288"/>
            <a:chOff x="292" y="389"/>
            <a:chExt cx="7611" cy="5361"/>
          </a:xfrm>
        </p:grpSpPr>
        <p:sp>
          <p:nvSpPr>
            <p:cNvPr id="6" name="Rectangle 205" hidden="1"/>
            <p:cNvSpPr>
              <a:spLocks noChangeArrowheads="1"/>
            </p:cNvSpPr>
            <p:nvPr userDrawn="1"/>
          </p:nvSpPr>
          <p:spPr bwMode="auto">
            <a:xfrm>
              <a:off x="292" y="389"/>
              <a:ext cx="7610" cy="5361"/>
            </a:xfrm>
            <a:prstGeom prst="rect">
              <a:avLst/>
            </a:prstGeom>
            <a:noFill/>
            <a:ln w="19050">
              <a:solidFill>
                <a:srgbClr val="8BA2B2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8E0E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642938">
                <a:spcBef>
                  <a:spcPct val="0"/>
                </a:spcBef>
                <a:buClrTx/>
                <a:buSzTx/>
                <a:buFontTx/>
                <a:buNone/>
              </a:pPr>
              <a:endParaRPr lang="en-GB" sz="1700">
                <a:solidFill>
                  <a:schemeClr val="tx1"/>
                </a:solidFill>
              </a:endParaRPr>
            </a:p>
          </p:txBody>
        </p:sp>
        <p:sp>
          <p:nvSpPr>
            <p:cNvPr id="7" name="Line 206" hidden="1"/>
            <p:cNvSpPr>
              <a:spLocks noChangeShapeType="1"/>
            </p:cNvSpPr>
            <p:nvPr userDrawn="1"/>
          </p:nvSpPr>
          <p:spPr bwMode="auto">
            <a:xfrm>
              <a:off x="311" y="927"/>
              <a:ext cx="756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8" name="Line 207" hidden="1"/>
            <p:cNvSpPr>
              <a:spLocks noChangeShapeType="1"/>
            </p:cNvSpPr>
            <p:nvPr userDrawn="1"/>
          </p:nvSpPr>
          <p:spPr bwMode="auto">
            <a:xfrm>
              <a:off x="311" y="1460"/>
              <a:ext cx="7592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9" name="Line 208" hidden="1"/>
            <p:cNvSpPr>
              <a:spLocks noChangeShapeType="1"/>
            </p:cNvSpPr>
            <p:nvPr userDrawn="1"/>
          </p:nvSpPr>
          <p:spPr bwMode="auto">
            <a:xfrm>
              <a:off x="311" y="2002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0" name="Line 209" hidden="1"/>
            <p:cNvSpPr>
              <a:spLocks noChangeShapeType="1"/>
            </p:cNvSpPr>
            <p:nvPr userDrawn="1"/>
          </p:nvSpPr>
          <p:spPr bwMode="auto">
            <a:xfrm>
              <a:off x="311" y="2531"/>
              <a:ext cx="7584" cy="2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1" name="Line 210" hidden="1"/>
            <p:cNvSpPr>
              <a:spLocks noChangeShapeType="1"/>
            </p:cNvSpPr>
            <p:nvPr userDrawn="1"/>
          </p:nvSpPr>
          <p:spPr bwMode="auto">
            <a:xfrm>
              <a:off x="311" y="3067"/>
              <a:ext cx="7588" cy="2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2" name="Line 211" hidden="1"/>
            <p:cNvSpPr>
              <a:spLocks noChangeShapeType="1"/>
            </p:cNvSpPr>
            <p:nvPr userDrawn="1"/>
          </p:nvSpPr>
          <p:spPr bwMode="auto">
            <a:xfrm>
              <a:off x="311" y="3604"/>
              <a:ext cx="7592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3" name="Line 212" hidden="1"/>
            <p:cNvSpPr>
              <a:spLocks noChangeShapeType="1"/>
            </p:cNvSpPr>
            <p:nvPr userDrawn="1"/>
          </p:nvSpPr>
          <p:spPr bwMode="auto">
            <a:xfrm>
              <a:off x="311" y="4144"/>
              <a:ext cx="7588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Line 213" hidden="1"/>
            <p:cNvSpPr>
              <a:spLocks noChangeShapeType="1"/>
            </p:cNvSpPr>
            <p:nvPr userDrawn="1"/>
          </p:nvSpPr>
          <p:spPr bwMode="auto">
            <a:xfrm>
              <a:off x="293" y="4679"/>
              <a:ext cx="7602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Line 214" hidden="1"/>
            <p:cNvSpPr>
              <a:spLocks noChangeShapeType="1"/>
            </p:cNvSpPr>
            <p:nvPr userDrawn="1"/>
          </p:nvSpPr>
          <p:spPr bwMode="auto">
            <a:xfrm>
              <a:off x="293" y="5216"/>
              <a:ext cx="7604" cy="1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Line 215" hidden="1"/>
            <p:cNvSpPr>
              <a:spLocks noChangeShapeType="1"/>
            </p:cNvSpPr>
            <p:nvPr userDrawn="1"/>
          </p:nvSpPr>
          <p:spPr bwMode="auto">
            <a:xfrm>
              <a:off x="1281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Line 216" hidden="1"/>
            <p:cNvSpPr>
              <a:spLocks noChangeShapeType="1"/>
            </p:cNvSpPr>
            <p:nvPr userDrawn="1"/>
          </p:nvSpPr>
          <p:spPr bwMode="auto">
            <a:xfrm>
              <a:off x="1391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Line 217" hidden="1"/>
            <p:cNvSpPr>
              <a:spLocks noChangeShapeType="1"/>
            </p:cNvSpPr>
            <p:nvPr userDrawn="1"/>
          </p:nvSpPr>
          <p:spPr bwMode="auto">
            <a:xfrm>
              <a:off x="2383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Line 218" hidden="1"/>
            <p:cNvSpPr>
              <a:spLocks noChangeShapeType="1"/>
            </p:cNvSpPr>
            <p:nvPr userDrawn="1"/>
          </p:nvSpPr>
          <p:spPr bwMode="auto">
            <a:xfrm>
              <a:off x="2497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grpSp>
          <p:nvGrpSpPr>
            <p:cNvPr id="20" name="Group 219" hidden="1"/>
            <p:cNvGrpSpPr>
              <a:grpSpLocks/>
            </p:cNvGrpSpPr>
            <p:nvPr userDrawn="1"/>
          </p:nvGrpSpPr>
          <p:grpSpPr bwMode="auto">
            <a:xfrm>
              <a:off x="3485" y="390"/>
              <a:ext cx="112" cy="5354"/>
              <a:chOff x="3485" y="390"/>
              <a:chExt cx="112" cy="5354"/>
            </a:xfrm>
          </p:grpSpPr>
          <p:sp>
            <p:nvSpPr>
              <p:cNvPr id="32" name="Line 220" hidden="1"/>
              <p:cNvSpPr>
                <a:spLocks noChangeShapeType="1"/>
              </p:cNvSpPr>
              <p:nvPr userDrawn="1"/>
            </p:nvSpPr>
            <p:spPr bwMode="auto">
              <a:xfrm>
                <a:off x="3485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3" name="Line 221" hidden="1"/>
              <p:cNvSpPr>
                <a:spLocks noChangeShapeType="1"/>
              </p:cNvSpPr>
              <p:nvPr userDrawn="1"/>
            </p:nvSpPr>
            <p:spPr bwMode="auto">
              <a:xfrm>
                <a:off x="3597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sp>
          <p:nvSpPr>
            <p:cNvPr id="21" name="Line 222" hidden="1"/>
            <p:cNvSpPr>
              <a:spLocks noChangeShapeType="1"/>
            </p:cNvSpPr>
            <p:nvPr userDrawn="1"/>
          </p:nvSpPr>
          <p:spPr bwMode="auto">
            <a:xfrm>
              <a:off x="4094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grpSp>
          <p:nvGrpSpPr>
            <p:cNvPr id="22" name="Group 223" hidden="1"/>
            <p:cNvGrpSpPr>
              <a:grpSpLocks/>
            </p:cNvGrpSpPr>
            <p:nvPr userDrawn="1"/>
          </p:nvGrpSpPr>
          <p:grpSpPr bwMode="auto">
            <a:xfrm>
              <a:off x="4592" y="390"/>
              <a:ext cx="114" cy="5354"/>
              <a:chOff x="4592" y="390"/>
              <a:chExt cx="114" cy="5354"/>
            </a:xfrm>
          </p:grpSpPr>
          <p:sp>
            <p:nvSpPr>
              <p:cNvPr id="30" name="Line 224" hidden="1"/>
              <p:cNvSpPr>
                <a:spLocks noChangeShapeType="1"/>
              </p:cNvSpPr>
              <p:nvPr userDrawn="1"/>
            </p:nvSpPr>
            <p:spPr bwMode="auto">
              <a:xfrm>
                <a:off x="4592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31" name="Line 225" hidden="1"/>
              <p:cNvSpPr>
                <a:spLocks noChangeShapeType="1"/>
              </p:cNvSpPr>
              <p:nvPr userDrawn="1"/>
            </p:nvSpPr>
            <p:spPr bwMode="auto">
              <a:xfrm>
                <a:off x="4706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sp>
          <p:nvSpPr>
            <p:cNvPr id="23" name="Line 226" hidden="1"/>
            <p:cNvSpPr>
              <a:spLocks noChangeShapeType="1"/>
            </p:cNvSpPr>
            <p:nvPr userDrawn="1"/>
          </p:nvSpPr>
          <p:spPr bwMode="auto">
            <a:xfrm>
              <a:off x="5696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Line 227" hidden="1"/>
            <p:cNvSpPr>
              <a:spLocks noChangeShapeType="1"/>
            </p:cNvSpPr>
            <p:nvPr userDrawn="1"/>
          </p:nvSpPr>
          <p:spPr bwMode="auto">
            <a:xfrm>
              <a:off x="5810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5" name="Line 228" hidden="1"/>
            <p:cNvSpPr>
              <a:spLocks noChangeShapeType="1"/>
            </p:cNvSpPr>
            <p:nvPr userDrawn="1"/>
          </p:nvSpPr>
          <p:spPr bwMode="auto">
            <a:xfrm>
              <a:off x="6800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6" name="Line 229" hidden="1"/>
            <p:cNvSpPr>
              <a:spLocks noChangeShapeType="1"/>
            </p:cNvSpPr>
            <p:nvPr userDrawn="1"/>
          </p:nvSpPr>
          <p:spPr bwMode="auto">
            <a:xfrm>
              <a:off x="6914" y="390"/>
              <a:ext cx="1" cy="5354"/>
            </a:xfrm>
            <a:prstGeom prst="line">
              <a:avLst/>
            </a:prstGeom>
            <a:noFill/>
            <a:ln w="12700">
              <a:solidFill>
                <a:srgbClr val="8BA2B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grpSp>
          <p:nvGrpSpPr>
            <p:cNvPr id="27" name="Group 230" hidden="1"/>
            <p:cNvGrpSpPr>
              <a:grpSpLocks/>
            </p:cNvGrpSpPr>
            <p:nvPr userDrawn="1"/>
          </p:nvGrpSpPr>
          <p:grpSpPr bwMode="auto">
            <a:xfrm>
              <a:off x="4038" y="390"/>
              <a:ext cx="112" cy="5354"/>
              <a:chOff x="3485" y="390"/>
              <a:chExt cx="112" cy="5354"/>
            </a:xfrm>
          </p:grpSpPr>
          <p:sp>
            <p:nvSpPr>
              <p:cNvPr id="28" name="Line 231" hidden="1"/>
              <p:cNvSpPr>
                <a:spLocks noChangeShapeType="1"/>
              </p:cNvSpPr>
              <p:nvPr userDrawn="1"/>
            </p:nvSpPr>
            <p:spPr bwMode="auto">
              <a:xfrm>
                <a:off x="3485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sp>
            <p:nvSpPr>
              <p:cNvPr id="29" name="Line 232" hidden="1"/>
              <p:cNvSpPr>
                <a:spLocks noChangeShapeType="1"/>
              </p:cNvSpPr>
              <p:nvPr userDrawn="1"/>
            </p:nvSpPr>
            <p:spPr bwMode="auto">
              <a:xfrm>
                <a:off x="3597" y="390"/>
                <a:ext cx="0" cy="5354"/>
              </a:xfrm>
              <a:prstGeom prst="line">
                <a:avLst/>
              </a:prstGeom>
              <a:noFill/>
              <a:ln w="12700">
                <a:solidFill>
                  <a:srgbClr val="8BA2B2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</p:grpSp>
      <p:pic>
        <p:nvPicPr>
          <p:cNvPr id="34" name="Picture 268" descr="ABB2logo 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68" name="Rectangle 272"/>
          <p:cNvSpPr>
            <a:spLocks noGrp="1" noChangeArrowheads="1"/>
          </p:cNvSpPr>
          <p:nvPr>
            <p:ph type="ctrTitle" sz="quarter"/>
          </p:nvPr>
        </p:nvSpPr>
        <p:spPr>
          <a:xfrm>
            <a:off x="215900" y="4184650"/>
            <a:ext cx="8712200" cy="1470025"/>
          </a:xfrm>
        </p:spPr>
        <p:txBody>
          <a:bodyPr lIns="144000" tIns="0" rIns="0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4369" name="Rectangle 27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5900" y="3968750"/>
            <a:ext cx="8712200" cy="209550"/>
          </a:xfrm>
        </p:spPr>
        <p:txBody>
          <a:bodyPr lIns="169200"/>
          <a:lstStyle>
            <a:lvl1pPr marL="0" indent="0">
              <a:buFont typeface="Wingdings" pitchFamily="2" charset="2"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  <p:sp>
        <p:nvSpPr>
          <p:cNvPr id="35" name="shpContentSlideFooter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lnSpc>
                <a:spcPct val="85000"/>
              </a:lnSpc>
              <a:defRPr smtClean="0"/>
            </a:lvl1pPr>
          </a:lstStyle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© ABB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GB" dirty="0"/>
              <a:t>Month DD, YYYY </a:t>
            </a:r>
            <a:r>
              <a:rPr lang="en-US" dirty="0"/>
              <a:t>| Slide </a:t>
            </a:r>
            <a:fld id="{1393B289-C47C-4BC7-A7C4-0CF1647F14B1}" type="slidenum">
              <a:rPr lang="en-US"/>
              <a:pPr eaLnBrk="1" hangingPunct="1">
                <a:lnSpc>
                  <a:spcPct val="100000"/>
                </a:lnSpc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80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wrap="square"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38" y="232798"/>
            <a:ext cx="8712000" cy="3583461"/>
          </a:xfrm>
          <a:prstGeom prst="rect">
            <a:avLst/>
          </a:prstGeom>
        </p:spPr>
      </p:pic>
      <p:pic>
        <p:nvPicPr>
          <p:cNvPr id="9" name="Picture 3" descr="ABB2logo RG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94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225426"/>
            <a:ext cx="8702674" cy="359886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wrap="square"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wrap="square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  <a:solidFill>
            <a:schemeClr val="tx1"/>
          </a:solidFill>
        </p:spPr>
        <p:txBody>
          <a:bodyPr vert="horz" wrap="square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5" name="Picture 3" descr="ABB2logo RG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5512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215900" y="225423"/>
            <a:ext cx="8712200" cy="5975351"/>
          </a:xfrm>
          <a:solidFill>
            <a:schemeClr val="tx1"/>
          </a:solidFill>
        </p:spPr>
        <p:txBody>
          <a:bodyPr lIns="144000" tIns="144000" rIns="0" bIns="0" anchor="t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5254650"/>
            <a:ext cx="8712200" cy="203175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1141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3787" cy="3598863"/>
          </a:xfrm>
          <a:solidFill>
            <a:schemeClr val="tx1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D18B288-73AF-49BB-A2EF-893F57FE5AF0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8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15900" y="225424"/>
            <a:ext cx="8712200" cy="5975351"/>
          </a:xfrm>
          <a:solidFill>
            <a:schemeClr val="tx1"/>
          </a:solidFill>
        </p:spPr>
        <p:txBody>
          <a:bodyPr vert="horz" lIns="144000" tIns="144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C773A-2770-4EF2-B873-F945FBF4CD95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5E1E03A-469C-4D1F-B26B-5E3ECAD3B09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627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01A15A-96B7-4932-86D3-9A263233AE7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1476374" y="1592264"/>
            <a:ext cx="6191251" cy="4608512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75827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215900" y="225423"/>
            <a:ext cx="8712200" cy="5975351"/>
          </a:xfrm>
          <a:solidFill>
            <a:schemeClr val="tx1"/>
          </a:solidFill>
        </p:spPr>
        <p:txBody>
          <a:bodyPr lIns="144000" tIns="144000" rIns="0" bIns="0" anchor="t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5254650"/>
            <a:ext cx="8712200" cy="203175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4418BAD-6DA6-4BB4-B264-8AAE529B9472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9419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634B803-5F8F-400D-95C6-64B4FB7079F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284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234246C-5EBE-4D94-8609-B3D883E6AD05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4608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5958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96D2D57-5A81-46E4-9D13-407471F18B3E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4" y="1592263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964331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1257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AA32A9E-28B7-4ECD-98FE-BEAA02EF739E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168429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1476373" y="4744596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332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191251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tabLst/>
            </a:pPr>
            <a:endParaRPr lang="en-US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/>
          <a:p>
            <a:fld id="{D76338CC-F20D-421F-ACB7-684B78CED336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4745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1476373" y="1592263"/>
            <a:ext cx="3024000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1"/>
          </p:nvPr>
        </p:nvSpPr>
        <p:spPr>
          <a:xfrm>
            <a:off x="4643438" y="1592263"/>
            <a:ext cx="3024187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0142C5-5385-4913-B846-53A3FBF3F5EA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35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592263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080B4B-8571-4742-B21A-1CE6ED638299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9909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4643436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4643436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D5963E-2507-4CF6-8ACA-9D0B49AA8863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818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3582249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3582249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BD9F532-0E2C-4743-AB85-84936D8534A0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9"/>
          </p:nvPr>
        </p:nvSpPr>
        <p:spPr>
          <a:xfrm>
            <a:off x="568812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9" name="Inhaltsplatzhalter 2"/>
          <p:cNvSpPr>
            <a:spLocks noGrp="1"/>
          </p:cNvSpPr>
          <p:nvPr>
            <p:ph idx="20"/>
          </p:nvPr>
        </p:nvSpPr>
        <p:spPr>
          <a:xfrm>
            <a:off x="568812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9960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3787" cy="3598863"/>
          </a:xfrm>
          <a:solidFill>
            <a:schemeClr val="tx1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12" name="Datumsplatzhalter 8"/>
          <p:cNvSpPr>
            <a:spLocks noGrp="1"/>
          </p:cNvSpPr>
          <p:nvPr>
            <p:ph type="dt" sz="half" idx="15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CB952BC-4F50-4778-B1B1-E42EF1F6609B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6443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80941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one picture or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8824BF-1BE8-4286-BA33-1A086ED1EFC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2" y="1592263"/>
            <a:ext cx="8712000" cy="4608512"/>
          </a:xfrm>
        </p:spPr>
        <p:txBody>
          <a:bodyPr/>
          <a:lstStyle>
            <a:lvl1pPr marL="0" indent="0">
              <a:buNone/>
              <a:defRPr/>
            </a:lvl1pPr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407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E573519-D314-43E4-AD1E-B07B645EC354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2130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8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  <p:grpSp>
        <p:nvGrpSpPr>
          <p:cNvPr id="5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10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7586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15708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1" name="Picture 3" descr="ABB2logo RG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</p:spPr>
        <p:txBody>
          <a:bodyPr lIns="14400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</p:spPr>
        <p:txBody>
          <a:bodyPr vert="horz" lIns="14400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708" y="225425"/>
            <a:ext cx="8712584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5" name="Picture 3" descr="ABB2logo RG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225426"/>
            <a:ext cx="8702674" cy="359886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</p:spPr>
        <p:txBody>
          <a:bodyPr lIns="14400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</p:spPr>
        <p:txBody>
          <a:bodyPr vert="horz" lIns="14400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</p:spPr>
        <p:txBody>
          <a:bodyPr vert="horz" lIns="144000" tIns="0" rIns="0" bIns="0" rtlCol="0" anchor="t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6895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215900" y="225423"/>
            <a:ext cx="8712200" cy="5975351"/>
          </a:xfrm>
          <a:solidFill>
            <a:schemeClr val="tx1"/>
          </a:solidFill>
        </p:spPr>
        <p:txBody>
          <a:bodyPr lIns="144000" tIns="144000" rIns="0" bIns="0" anchor="t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5254650"/>
            <a:ext cx="8712200" cy="203175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321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3787" cy="3598863"/>
          </a:xfrm>
          <a:solidFill>
            <a:schemeClr val="tx1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5C9DF58-A235-48E5-B712-216594AFBB10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14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15900" y="225424"/>
            <a:ext cx="8712200" cy="5975351"/>
          </a:xfrm>
          <a:solidFill>
            <a:schemeClr val="tx1"/>
          </a:solidFill>
        </p:spPr>
        <p:txBody>
          <a:bodyPr vert="horz" lIns="144000" tIns="144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674D4-E133-448B-89DB-5162195322C5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FC2A7AC-9A58-4FA8-A9F7-307C521E5CEE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1634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15900" y="225424"/>
            <a:ext cx="8712200" cy="5975351"/>
          </a:xfrm>
          <a:solidFill>
            <a:schemeClr val="tx1"/>
          </a:solidFill>
        </p:spPr>
        <p:txBody>
          <a:bodyPr vert="horz" lIns="144000" tIns="144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7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8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21D144-3F11-45B6-A489-505932E57B2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1476374" y="1592264"/>
            <a:ext cx="6191251" cy="4608512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19056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3CE9577-FC42-46C6-9619-61BA9A19D45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9950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C05888A-AC73-4027-84BC-B4084A0A1493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0703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0A98514B-EABE-46AC-B21D-8AFFB833228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4608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1887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565A8E-391A-4824-BAC0-766E98934E5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 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4" y="1592263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964331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2258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95CF0E8-2605-4886-A369-A963148FF544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168429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1476373" y="4744596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8376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191251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tabLst/>
            </a:pPr>
            <a:endParaRPr lang="en-US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/>
          <a:p>
            <a:fld id="{389893AA-BC63-462E-AD23-D4587D02AAC5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65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3021013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1"/>
          </p:nvPr>
        </p:nvSpPr>
        <p:spPr>
          <a:xfrm>
            <a:off x="4643438" y="1592263"/>
            <a:ext cx="3024187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366FA0-6C0D-4DAB-9051-C3E21DDA9D78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4926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592263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D38019F-8E40-4170-871F-4C5A72A4764F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9447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4643436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4643436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95FF89-7D39-472C-84CC-4D884DD19856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556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097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3582249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3582249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70EE3C-312E-48CF-8534-9B3EDCFD895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9"/>
          </p:nvPr>
        </p:nvSpPr>
        <p:spPr>
          <a:xfrm>
            <a:off x="568812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9" name="Inhaltsplatzhalter 2"/>
          <p:cNvSpPr>
            <a:spLocks noGrp="1"/>
          </p:cNvSpPr>
          <p:nvPr>
            <p:ph idx="20"/>
          </p:nvPr>
        </p:nvSpPr>
        <p:spPr>
          <a:xfrm>
            <a:off x="568812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6101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998587A-DAF6-455D-869D-7FFFB7771229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6443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3728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or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508121-C73F-43F4-88B1-643DC92E61DB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2" y="1592263"/>
            <a:ext cx="8712000" cy="4608512"/>
          </a:xfrm>
        </p:spPr>
        <p:txBody>
          <a:bodyPr/>
          <a:lstStyle>
            <a:lvl1pPr marL="0" indent="0">
              <a:buNone/>
              <a:defRPr/>
            </a:lvl1pPr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5290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FF6B852-9DF4-4673-8125-CFBB998A4FA2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485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8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2970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737" y="228209"/>
            <a:ext cx="8712000" cy="35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03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4" y="225426"/>
            <a:ext cx="8702674" cy="3598862"/>
          </a:xfrm>
          <a:solidFill>
            <a:schemeClr val="tx1"/>
          </a:solidFill>
        </p:spPr>
        <p:txBody>
          <a:bodyPr>
            <a:noAutofit/>
          </a:bodyPr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3968750"/>
            <a:ext cx="8712200" cy="216000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4036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215900" y="225423"/>
            <a:ext cx="8712200" cy="5975351"/>
          </a:xfrm>
          <a:solidFill>
            <a:schemeClr val="tx1"/>
          </a:solidFill>
        </p:spPr>
        <p:txBody>
          <a:bodyPr lIns="144000" tIns="144000" rIns="0" bIns="0" anchor="t">
            <a:noAutofit/>
          </a:bodyPr>
          <a:lstStyle>
            <a:lvl1pPr algn="l"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15900" y="5254650"/>
            <a:ext cx="8712200" cy="203175"/>
          </a:xfrm>
          <a:solidFill>
            <a:schemeClr val="tx1"/>
          </a:solidFill>
        </p:spPr>
        <p:txBody>
          <a:bodyPr vert="horz" lIns="14400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1200" b="1" kern="12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3" descr="ABB2logo RGB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1525" y="6392863"/>
            <a:ext cx="179546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2418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Bildplatzhalter 9"/>
          <p:cNvSpPr>
            <a:spLocks noGrp="1"/>
          </p:cNvSpPr>
          <p:nvPr>
            <p:ph type="pic" sz="quarter" idx="12"/>
          </p:nvPr>
        </p:nvSpPr>
        <p:spPr>
          <a:xfrm>
            <a:off x="214313" y="225425"/>
            <a:ext cx="8713787" cy="3598863"/>
          </a:xfrm>
          <a:solidFill>
            <a:schemeClr val="tx1"/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215900" y="4181485"/>
            <a:ext cx="8712200" cy="2019289"/>
          </a:xfrm>
          <a:solidFill>
            <a:schemeClr val="tx1"/>
          </a:solidFill>
        </p:spPr>
        <p:txBody>
          <a:bodyPr lIns="14400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" name="Untertitel 2"/>
          <p:cNvSpPr>
            <a:spLocks noGrp="1"/>
          </p:cNvSpPr>
          <p:nvPr>
            <p:ph type="subTitle" idx="1"/>
          </p:nvPr>
        </p:nvSpPr>
        <p:spPr>
          <a:xfrm>
            <a:off x="215900" y="4740195"/>
            <a:ext cx="8712200" cy="1460580"/>
          </a:xfrm>
          <a:solidFill>
            <a:schemeClr val="tx1"/>
          </a:solidFill>
        </p:spPr>
        <p:txBody>
          <a:bodyPr vert="horz" lIns="14400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4000" kern="1200" dirty="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23BB2EB-AD0E-416B-B7DA-D20B5A925456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2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15900" y="225425"/>
            <a:ext cx="8712200" cy="5975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215900" y="225424"/>
            <a:ext cx="8712200" cy="5975351"/>
          </a:xfrm>
          <a:solidFill>
            <a:schemeClr val="tx1"/>
          </a:solidFill>
        </p:spPr>
        <p:txBody>
          <a:bodyPr vert="horz" lIns="144000" tIns="14400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4000" kern="1200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3BF2-1C93-4744-9513-83DE7E816FD3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04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© ABB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1476374" y="1592264"/>
            <a:ext cx="6191251" cy="4608512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E96F8E-EB3D-4C3B-83F6-D592288255EA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759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1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6F2DD7D-E6F2-4C2D-8EC0-D68EAD5DADF5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/>
          </p:nvPr>
        </p:nvSpPr>
        <p:spPr>
          <a:xfrm>
            <a:off x="1476374" y="1592264"/>
            <a:ext cx="6191251" cy="4608512"/>
          </a:xfrm>
        </p:spPr>
        <p:txBody>
          <a:bodyPr/>
          <a:lstStyle>
            <a:lvl5pPr>
              <a:defRPr/>
            </a:lvl5pPr>
            <a:lvl6pPr>
              <a:defRPr baseline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19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de-DE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155CB70-9FEB-4CDA-9A69-C48BF6DB6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423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de-DE" dirty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de-DE" dirty="0" smtClean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E395005-D5BB-4816-A999-B86E0CF8C3E4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2930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8E3630F-53D2-4A58-B4AC-6E134B45EEB4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4608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9988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wo pictures beside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8D3C648-A7F2-4C96-BC32-F3A14642A6BA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4" y="1592263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964331"/>
            <a:ext cx="3024188" cy="2232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113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734D688-844F-4914-868B-DF68EE4FE67D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643438" y="1592263"/>
            <a:ext cx="4284662" cy="4608512"/>
          </a:xfrm>
        </p:spPr>
        <p:txBody>
          <a:bodyPr/>
          <a:lstStyle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xfrm>
            <a:off x="1476375" y="1592263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22"/>
          </p:nvPr>
        </p:nvSpPr>
        <p:spPr>
          <a:xfrm>
            <a:off x="1476374" y="3168429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23"/>
          </p:nvPr>
        </p:nvSpPr>
        <p:spPr>
          <a:xfrm>
            <a:off x="1476373" y="4744596"/>
            <a:ext cx="3024188" cy="144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3574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3"/>
          <p:cNvSpPr>
            <a:spLocks noGrp="1"/>
          </p:cNvSpPr>
          <p:nvPr>
            <p:ph sz="half" idx="2"/>
          </p:nvPr>
        </p:nvSpPr>
        <p:spPr>
          <a:xfrm>
            <a:off x="1476374" y="1592263"/>
            <a:ext cx="6191251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marR="0" lvl="0" fontAlgn="auto">
              <a:lnSpc>
                <a:spcPct val="100000"/>
              </a:lnSpc>
              <a:spcAft>
                <a:spcPts val="0"/>
              </a:spcAft>
              <a:tabLst/>
            </a:pPr>
            <a:endParaRPr lang="en-US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>
            <a:noAutofit/>
          </a:bodyPr>
          <a:lstStyle/>
          <a:p>
            <a:fld id="{EE10EA3D-EE6D-49A2-A057-E3A6469FB436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>
            <a:noAutofit/>
          </a:bodyPr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9787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1476373" y="1592263"/>
            <a:ext cx="3024000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3"/>
          <p:cNvSpPr>
            <a:spLocks noGrp="1"/>
          </p:cNvSpPr>
          <p:nvPr>
            <p:ph sz="half" idx="11"/>
          </p:nvPr>
        </p:nvSpPr>
        <p:spPr>
          <a:xfrm>
            <a:off x="4643438" y="1592263"/>
            <a:ext cx="3024187" cy="2232025"/>
          </a:xfrm>
        </p:spPr>
        <p:txBody>
          <a:bodyPr vert="horz" wrap="square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0A55D8A-9972-4E77-8BB7-A88B8F12A8FC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9272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hree pictures abo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sz="half" idx="2"/>
          </p:nvPr>
        </p:nvSpPr>
        <p:spPr>
          <a:xfrm>
            <a:off x="147637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3"/>
          <p:cNvSpPr>
            <a:spLocks noGrp="1"/>
          </p:cNvSpPr>
          <p:nvPr>
            <p:ph sz="half" idx="11"/>
          </p:nvPr>
        </p:nvSpPr>
        <p:spPr>
          <a:xfrm>
            <a:off x="3583800" y="1592263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3"/>
          <p:cNvSpPr>
            <a:spLocks noGrp="1"/>
          </p:cNvSpPr>
          <p:nvPr>
            <p:ph sz="half" idx="12"/>
          </p:nvPr>
        </p:nvSpPr>
        <p:spPr>
          <a:xfrm>
            <a:off x="5691225" y="1592262"/>
            <a:ext cx="19764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FCDB2D-3544-44BF-8824-70A7A5A37BF4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8"/>
          </p:nvPr>
        </p:nvSpPr>
        <p:spPr>
          <a:xfrm>
            <a:off x="1476375" y="3968750"/>
            <a:ext cx="6191250" cy="2232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3622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3112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4643436" y="1592263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4643436" y="3968750"/>
            <a:ext cx="3024189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AA35A5E-DB56-41B5-91E9-F7306F6141CF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593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147637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6" name="Inhaltsplatzhalter 2"/>
          <p:cNvSpPr>
            <a:spLocks noGrp="1"/>
          </p:cNvSpPr>
          <p:nvPr>
            <p:ph idx="11"/>
          </p:nvPr>
        </p:nvSpPr>
        <p:spPr>
          <a:xfrm>
            <a:off x="147637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7" name="Inhaltsplatzhalter 2"/>
          <p:cNvSpPr>
            <a:spLocks noGrp="1"/>
          </p:cNvSpPr>
          <p:nvPr>
            <p:ph idx="12"/>
          </p:nvPr>
        </p:nvSpPr>
        <p:spPr>
          <a:xfrm>
            <a:off x="3582249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8" name="Inhaltsplatzhalter 2"/>
          <p:cNvSpPr>
            <a:spLocks noGrp="1"/>
          </p:cNvSpPr>
          <p:nvPr>
            <p:ph idx="13"/>
          </p:nvPr>
        </p:nvSpPr>
        <p:spPr>
          <a:xfrm>
            <a:off x="3582249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1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B923C41-ED13-4E4C-B26D-7E1266F99E01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9"/>
          </p:nvPr>
        </p:nvSpPr>
        <p:spPr>
          <a:xfrm>
            <a:off x="5688124" y="159226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9" name="Inhaltsplatzhalter 2"/>
          <p:cNvSpPr>
            <a:spLocks noGrp="1"/>
          </p:cNvSpPr>
          <p:nvPr>
            <p:ph idx="20"/>
          </p:nvPr>
        </p:nvSpPr>
        <p:spPr>
          <a:xfrm>
            <a:off x="5688124" y="3969283"/>
            <a:ext cx="1980000" cy="2232025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dirty="0" smtClean="0"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99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5408677-0B77-4DE7-9C77-A9F78F244AAA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4644363" y="1592263"/>
            <a:ext cx="4284000" cy="4608512"/>
          </a:xfrm>
        </p:spPr>
        <p:txBody>
          <a:bodyPr/>
          <a:lstStyle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621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ne picture or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3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094F58-BC17-494F-B1F6-6FEFBC1B3A93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207962" y="1592263"/>
            <a:ext cx="8712000" cy="4608512"/>
          </a:xfrm>
        </p:spPr>
        <p:txBody>
          <a:bodyPr/>
          <a:lstStyle>
            <a:lvl1pPr marL="0" indent="0">
              <a:buNone/>
              <a:defRPr/>
            </a:lvl1pPr>
            <a:lvl5pPr>
              <a:defRPr baseline="0"/>
            </a:lvl5pPr>
            <a:lvl6pPr>
              <a:defRPr/>
            </a:lvl6pPr>
            <a:lvl7pPr>
              <a:defRPr baseline="0"/>
            </a:lvl7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9600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8A49865-6BD7-4642-A509-4CFAE6381703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949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>
            <a:grpSpLocks/>
          </p:cNvGrpSpPr>
          <p:nvPr userDrawn="1"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pic>
          <p:nvPicPr>
            <p:cNvPr id="8" name="Picture 4" descr="ABB1ClaimL_rgb300_100mmLIGHT Kopie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" y="1660"/>
              <a:ext cx="5031" cy="74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4018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1476375" y="1592263"/>
            <a:ext cx="3019424" cy="4608512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 baseline="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643438" y="1592263"/>
            <a:ext cx="3024187" cy="4608511"/>
          </a:xfrm>
        </p:spPr>
        <p:txBody>
          <a:bodyPr vert="horz" lIns="0" tIns="0" rIns="0" bIns="0" rtlCol="0">
            <a:noAutofit/>
          </a:bodyPr>
          <a:lstStyle>
            <a:lvl1pPr marL="179388" indent="-179388"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Char char="§"/>
              <a:defRPr lang="de-DE" sz="16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tx2"/>
              </a:buClr>
              <a:buFont typeface="Wingdings" pitchFamily="2" charset="2"/>
              <a:buNone/>
              <a:defRPr lang="de-DE" sz="1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accent1"/>
              </a:buClr>
              <a:buFont typeface="Wingdings" pitchFamily="2" charset="2"/>
              <a:buNone/>
              <a:defRPr lang="de-DE" sz="1800" b="1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9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215900" y="1592263"/>
            <a:ext cx="1116013" cy="4608512"/>
          </a:xfrm>
        </p:spPr>
        <p:txBody>
          <a:bodyPr lIns="0" tIns="36000" rIns="0" bIns="0" numCol="1" spcCol="396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+mj-lt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1899"/>
          </a:xfrm>
        </p:spPr>
        <p:txBody>
          <a:bodyPr vert="horz" lIns="187200" tIns="313200" rIns="216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baseline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5" name="Untertitel 2"/>
          <p:cNvSpPr>
            <a:spLocks noGrp="1"/>
          </p:cNvSpPr>
          <p:nvPr>
            <p:ph type="subTitle" idx="15"/>
          </p:nvPr>
        </p:nvSpPr>
        <p:spPr>
          <a:xfrm>
            <a:off x="0" y="694799"/>
            <a:ext cx="9144000" cy="467099"/>
          </a:xfrm>
        </p:spPr>
        <p:txBody>
          <a:bodyPr vert="horz" lIns="187200" tIns="0" rIns="216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kern="1200" dirty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179388" lvl="0" indent="-179388" algn="l" defTabSz="9144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20" name="Datumsplatzhalter 8"/>
          <p:cNvSpPr>
            <a:spLocks noGrp="1"/>
          </p:cNvSpPr>
          <p:nvPr>
            <p:ph type="dt" sz="half" idx="12"/>
          </p:nvPr>
        </p:nvSpPr>
        <p:spPr>
          <a:xfrm>
            <a:off x="207943" y="6568154"/>
            <a:ext cx="599579" cy="108871"/>
          </a:xfrm>
        </p:spPr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21" name="Foliennummernplatzhalter 9"/>
          <p:cNvSpPr>
            <a:spLocks noGrp="1"/>
          </p:cNvSpPr>
          <p:nvPr>
            <p:ph type="sldNum" sz="quarter" idx="13"/>
          </p:nvPr>
        </p:nvSpPr>
        <p:spPr>
          <a:xfrm>
            <a:off x="817240" y="6569118"/>
            <a:ext cx="448519" cy="108871"/>
          </a:xfrm>
        </p:spPr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15900" y="6200776"/>
            <a:ext cx="1260474" cy="657224"/>
          </a:xfrm>
          <a:prstGeom prst="rect">
            <a:avLst/>
          </a:prstGeom>
        </p:spPr>
        <p:txBody>
          <a:bodyPr vert="horz" lIns="0" tIns="0" rIns="0" bIns="288000" rtlCol="0" anchor="b" anchorCtr="0"/>
          <a:lstStyle>
            <a:lvl1pPr marL="0" algn="l" defTabSz="914400" rtl="0" eaLnBrk="1" latinLnBrk="0" hangingPunct="1">
              <a:defRPr lang="de-DE" sz="600" kern="120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4" y="1592264"/>
            <a:ext cx="6191251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207943" y="6568154"/>
            <a:ext cx="720000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8B7D7155-0BFF-475F-BD39-F01AB8DE391B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36000" y="6569118"/>
            <a:ext cx="448519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88" y="6392863"/>
            <a:ext cx="6731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959" r:id="rId6"/>
    <p:sldLayoutId id="2147483847" r:id="rId7"/>
    <p:sldLayoutId id="2147483960" r:id="rId8"/>
    <p:sldLayoutId id="2147483851" r:id="rId9"/>
    <p:sldLayoutId id="2147483961" r:id="rId10"/>
    <p:sldLayoutId id="2147483962" r:id="rId11"/>
    <p:sldLayoutId id="2147483963" r:id="rId12"/>
    <p:sldLayoutId id="2147483848" r:id="rId13"/>
    <p:sldLayoutId id="2147483849" r:id="rId14"/>
    <p:sldLayoutId id="2147483850" r:id="rId15"/>
    <p:sldLayoutId id="2147483853" r:id="rId16"/>
    <p:sldLayoutId id="2147483965" r:id="rId17"/>
    <p:sldLayoutId id="2147483855" r:id="rId18"/>
    <p:sldLayoutId id="2147483964" r:id="rId19"/>
    <p:sldLayoutId id="2147483957" r:id="rId20"/>
    <p:sldLayoutId id="2147483859" r:id="rId21"/>
    <p:sldLayoutId id="2147484166" r:id="rId2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0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1800" b="1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15900" y="6200776"/>
            <a:ext cx="1260474" cy="657224"/>
          </a:xfrm>
          <a:prstGeom prst="rect">
            <a:avLst/>
          </a:prstGeom>
        </p:spPr>
        <p:txBody>
          <a:bodyPr vert="horz" lIns="0" tIns="0" rIns="0" bIns="288000" rtlCol="0" anchor="b" anchorCtr="0"/>
          <a:lstStyle>
            <a:lvl1pPr marL="0" algn="l" defTabSz="914400" rtl="0" eaLnBrk="1" latinLnBrk="0" hangingPunct="1">
              <a:defRPr lang="de-DE" sz="600" kern="120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4" y="1592264"/>
            <a:ext cx="6191251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</a:p>
          <a:p>
            <a:pPr lvl="6"/>
            <a:r>
              <a:rPr lang="en-US" noProof="0" dirty="0" smtClean="0"/>
              <a:t>Seventh level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207943" y="6568154"/>
            <a:ext cx="720000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78EEBE67-3C1B-4CC7-9DBF-FE47431D8961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36000" y="6569118"/>
            <a:ext cx="448519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88" y="6392863"/>
            <a:ext cx="6731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183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6" r:id="rId18"/>
    <p:sldLayoutId id="2147484117" r:id="rId19"/>
    <p:sldLayoutId id="2147484118" r:id="rId20"/>
    <p:sldLayoutId id="2147484119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0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1800" b="1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15900" y="6200776"/>
            <a:ext cx="1260474" cy="657224"/>
          </a:xfrm>
          <a:prstGeom prst="rect">
            <a:avLst/>
          </a:prstGeom>
        </p:spPr>
        <p:txBody>
          <a:bodyPr vert="horz" lIns="0" tIns="0" rIns="0" bIns="288000" rtlCol="0" anchor="b" anchorCtr="0"/>
          <a:lstStyle>
            <a:lvl1pPr marL="0" algn="l" defTabSz="914400" rtl="0" eaLnBrk="1" latinLnBrk="0" hangingPunct="1">
              <a:defRPr lang="de-DE" sz="600" kern="120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4" y="1592264"/>
            <a:ext cx="6191251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GB" dirty="0" smtClean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207943" y="6568154"/>
            <a:ext cx="720000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1C376B65-A34D-485C-BA03-C370CE9474A3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36000" y="6569118"/>
            <a:ext cx="448519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88" y="6392863"/>
            <a:ext cx="6731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239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  <p:sldLayoutId id="2147484133" r:id="rId13"/>
    <p:sldLayoutId id="2147484134" r:id="rId14"/>
    <p:sldLayoutId id="2147484135" r:id="rId15"/>
    <p:sldLayoutId id="2147484136" r:id="rId16"/>
    <p:sldLayoutId id="2147484137" r:id="rId17"/>
    <p:sldLayoutId id="2147484139" r:id="rId18"/>
    <p:sldLayoutId id="2147484140" r:id="rId19"/>
    <p:sldLayoutId id="2147484141" r:id="rId20"/>
    <p:sldLayoutId id="2147484142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0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1800" b="1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15900" y="6200776"/>
            <a:ext cx="1260474" cy="657224"/>
          </a:xfrm>
          <a:prstGeom prst="rect">
            <a:avLst/>
          </a:prstGeom>
        </p:spPr>
        <p:txBody>
          <a:bodyPr vert="horz" lIns="0" tIns="0" rIns="0" bIns="288000" rtlCol="0" anchor="b" anchorCtr="0"/>
          <a:lstStyle>
            <a:lvl1pPr marL="0" algn="l" defTabSz="914400" rtl="0" eaLnBrk="1" latinLnBrk="0" hangingPunct="1">
              <a:defRPr lang="de-DE" sz="600" kern="1200" dirty="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© ABB</a:t>
            </a:r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7462"/>
          </a:xfrm>
          <a:prstGeom prst="rect">
            <a:avLst/>
          </a:prstGeom>
        </p:spPr>
        <p:txBody>
          <a:bodyPr vert="horz" lIns="187200" tIns="313200" rIns="216000" bIns="0" rtlCol="0" anchor="t" anchorCtr="0">
            <a:noAutofit/>
          </a:bodyPr>
          <a:lstStyle/>
          <a:p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76374" y="1592264"/>
            <a:ext cx="6191251" cy="46085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  <a:endParaRPr lang="en-US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2"/>
          </p:nvPr>
        </p:nvSpPr>
        <p:spPr>
          <a:xfrm>
            <a:off x="207943" y="6568154"/>
            <a:ext cx="720000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7D315A5C-2338-461F-892A-B395E0306588}" type="datetime4">
              <a:rPr lang="en-US" smtClean="0"/>
              <a:t>December 6, 2013</a:t>
            </a:fld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36000" y="6569118"/>
            <a:ext cx="448519" cy="10887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algn="l" defTabSz="914400" rtl="0" eaLnBrk="1" latinLnBrk="0" hangingPunct="1">
              <a:defRPr lang="de-DE" sz="600" kern="1200" smtClean="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| Slide </a:t>
            </a:r>
            <a:fld id="{CF363E95-653D-48D7-8EB0-A81FED805B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3" descr="ABB2logo RGB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3888" y="6392863"/>
            <a:ext cx="673100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877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  <p:sldLayoutId id="2147484155" r:id="rId12"/>
    <p:sldLayoutId id="2147484156" r:id="rId13"/>
    <p:sldLayoutId id="2147484157" r:id="rId14"/>
    <p:sldLayoutId id="2147484158" r:id="rId15"/>
    <p:sldLayoutId id="2147484159" r:id="rId16"/>
    <p:sldLayoutId id="2147484160" r:id="rId17"/>
    <p:sldLayoutId id="2147484162" r:id="rId18"/>
    <p:sldLayoutId id="2147484163" r:id="rId19"/>
    <p:sldLayoutId id="2147484164" r:id="rId20"/>
    <p:sldLayoutId id="2147484165" r:id="rId2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kern="1200" baseline="0" dirty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9388" indent="-179388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00000" indent="-180000" algn="l" defTabSz="914400" rtl="0" eaLnBrk="1" latinLnBrk="0" hangingPunct="1"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tx2"/>
        </a:buClr>
        <a:buSzPct val="70000"/>
        <a:buFont typeface="Wingdings" pitchFamily="2" charset="2"/>
        <a:buNone/>
        <a:tabLst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0" marR="0" indent="0" algn="l" defTabSz="914400" rtl="0" eaLnBrk="1" fontAlgn="auto" latinLnBrk="0" hangingPunct="1">
        <a:lnSpc>
          <a:spcPct val="100000"/>
        </a:lnSpc>
        <a:spcBef>
          <a:spcPts val="1100"/>
        </a:spcBef>
        <a:spcAft>
          <a:spcPts val="0"/>
        </a:spcAft>
        <a:buClr>
          <a:schemeClr val="accent1"/>
        </a:buClr>
        <a:buSzPct val="70000"/>
        <a:buFontTx/>
        <a:buNone/>
        <a:tabLst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1800" b="1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1100"/>
        </a:spcBef>
        <a:spcAft>
          <a:spcPts val="0"/>
        </a:spcAft>
        <a:buFont typeface="Arial" pitchFamily="34" charset="0"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microsoft.com/office/2007/relationships/hdphoto" Target="../media/hdphoto2.wdp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em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pContentSlideFooter"/>
          <p:cNvSpPr>
            <a:spLocks noGrp="1" noChangeArrowheads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rgbClr val="000000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rgbClr val="000000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rgbClr val="000000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>
                <a:solidFill>
                  <a:srgbClr val="000000"/>
                </a:solidFill>
                <a:latin typeface="Arial" charset="0"/>
              </a:defRPr>
            </a:lvl9pPr>
          </a:lstStyle>
          <a:p>
            <a:endParaRPr lang="en-US" dirty="0">
              <a:solidFill>
                <a:srgbClr val="666666"/>
              </a:solidFill>
            </a:endParaRPr>
          </a:p>
          <a:p>
            <a:r>
              <a:rPr lang="en-US" dirty="0">
                <a:solidFill>
                  <a:srgbClr val="666666"/>
                </a:solidFill>
              </a:rPr>
              <a:t>© ABB</a:t>
            </a:r>
          </a:p>
          <a:p>
            <a:pPr eaLnBrk="1" hangingPunct="1">
              <a:lnSpc>
                <a:spcPct val="100000"/>
              </a:lnSpc>
            </a:pPr>
            <a:r>
              <a:rPr lang="en-GB" dirty="0" smtClean="0">
                <a:solidFill>
                  <a:srgbClr val="666666"/>
                </a:solidFill>
              </a:rPr>
              <a:t>October 18, 2013 </a:t>
            </a:r>
            <a:r>
              <a:rPr lang="en-US" dirty="0">
                <a:solidFill>
                  <a:srgbClr val="666666"/>
                </a:solidFill>
              </a:rPr>
              <a:t>| Slide </a:t>
            </a:r>
            <a:fld id="{88FDE14D-F792-47E7-BCE8-A4D0D1481015}" type="slidenum">
              <a:rPr lang="en-US">
                <a:solidFill>
                  <a:srgbClr val="666666"/>
                </a:solidFill>
              </a:rPr>
              <a:pPr eaLnBrk="1" hangingPunct="1">
                <a:lnSpc>
                  <a:spcPct val="100000"/>
                </a:lnSpc>
              </a:pPr>
              <a:t>1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5900" y="4184650"/>
            <a:ext cx="8712200" cy="2016125"/>
          </a:xfrm>
        </p:spPr>
        <p:txBody>
          <a:bodyPr/>
          <a:lstStyle/>
          <a:p>
            <a:pPr eaLnBrk="1" hangingPunct="1"/>
            <a:r>
              <a:rPr lang="en-GB" dirty="0" smtClean="0"/>
              <a:t>Cloud Tracking System for KACTS</a:t>
            </a:r>
            <a:br>
              <a:rPr lang="en-GB" dirty="0" smtClean="0"/>
            </a:br>
            <a:r>
              <a:rPr lang="en-GB" dirty="0" smtClean="0">
                <a:solidFill>
                  <a:schemeClr val="hlink"/>
                </a:solidFill>
              </a:rPr>
              <a:t>Proposal for Testing</a:t>
            </a:r>
            <a:br>
              <a:rPr lang="en-GB" dirty="0" smtClean="0">
                <a:solidFill>
                  <a:schemeClr val="hlink"/>
                </a:solidFill>
              </a:rPr>
            </a:br>
            <a:endParaRPr lang="en-GB" dirty="0" smtClean="0">
              <a:solidFill>
                <a:schemeClr val="hlink"/>
              </a:solidFill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5900" y="3968750"/>
            <a:ext cx="8712200" cy="215900"/>
          </a:xfrm>
        </p:spPr>
        <p:txBody>
          <a:bodyPr/>
          <a:lstStyle/>
          <a:p>
            <a:r>
              <a:rPr lang="en-GB" dirty="0" smtClean="0">
                <a:solidFill>
                  <a:srgbClr val="FFFFFF"/>
                </a:solidFill>
              </a:rPr>
              <a:t>Luis Dominguez,  ABB </a:t>
            </a:r>
            <a:r>
              <a:rPr lang="en-GB" dirty="0">
                <a:solidFill>
                  <a:srgbClr val="FFFFFF"/>
                </a:solidFill>
              </a:rPr>
              <a:t>Corporate Research </a:t>
            </a:r>
            <a:r>
              <a:rPr lang="en-GB" dirty="0" smtClean="0">
                <a:solidFill>
                  <a:srgbClr val="FFFFFF"/>
                </a:solidFill>
              </a:rPr>
              <a:t>Centre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4101" name="Picture 4" descr="photovoltaic1_L1_rgb_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25425"/>
            <a:ext cx="8713787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16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Tracking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500" dirty="0"/>
              <a:t>The Vision-based Sky Monitoring (VISMO) </a:t>
            </a:r>
            <a:r>
              <a:rPr lang="en-US" sz="1500" dirty="0" smtClean="0"/>
              <a:t>System </a:t>
            </a:r>
            <a:r>
              <a:rPr lang="en-US" sz="1500" dirty="0"/>
              <a:t>consist of:</a:t>
            </a:r>
          </a:p>
          <a:p>
            <a:pPr lvl="1"/>
            <a:r>
              <a:rPr lang="en-US" sz="1500" dirty="0"/>
              <a:t>An automated </a:t>
            </a:r>
            <a:r>
              <a:rPr lang="en-US" sz="1500" dirty="0" smtClean="0"/>
              <a:t>camera and wide-angle-lens </a:t>
            </a:r>
            <a:r>
              <a:rPr lang="en-US" sz="1500" dirty="0"/>
              <a:t>system with specialized algorithms for cloud detection, tracking and prediction.</a:t>
            </a:r>
          </a:p>
          <a:p>
            <a:pPr lvl="1"/>
            <a:r>
              <a:rPr lang="en-US" sz="1500" dirty="0"/>
              <a:t>Sensors for ambient temperature, wind speed, humidity if not already available at the research facility.</a:t>
            </a:r>
          </a:p>
          <a:p>
            <a:pPr lvl="1"/>
            <a:r>
              <a:rPr lang="en-US" sz="1500" dirty="0"/>
              <a:t>Sensors for global (GHI) and local (DNI) irradiation for monitoring the spatial distribution of irradiation within the site. </a:t>
            </a:r>
          </a:p>
          <a:p>
            <a:r>
              <a:rPr lang="en-US" sz="1500" dirty="0"/>
              <a:t>The system is intended to aid in the operation of the desalination plant by providing a </a:t>
            </a:r>
            <a:r>
              <a:rPr lang="en-US" sz="1500" dirty="0" smtClean="0"/>
              <a:t>information regarding the number and location of the trackers that will be occluded ahead of a particular time (e.g. </a:t>
            </a:r>
            <a:r>
              <a:rPr lang="en-US" sz="1500" dirty="0"/>
              <a:t>short-term forecast </a:t>
            </a:r>
            <a:r>
              <a:rPr lang="en-US" sz="1500" dirty="0" smtClean="0"/>
              <a:t>with a 3-6 min horizon length) and the approximate duration of the occlusion. </a:t>
            </a:r>
            <a:r>
              <a:rPr lang="en-US" sz="1500" dirty="0"/>
              <a:t>Provided that a </a:t>
            </a:r>
            <a:r>
              <a:rPr lang="en-US" sz="1500" dirty="0" smtClean="0"/>
              <a:t>model for the trackers and inverter </a:t>
            </a:r>
            <a:r>
              <a:rPr lang="en-US" sz="1500" dirty="0"/>
              <a:t>is available, an estimated prediction of the amount of power that </a:t>
            </a:r>
            <a:r>
              <a:rPr lang="en-US" sz="1500" dirty="0" smtClean="0"/>
              <a:t>can </a:t>
            </a:r>
            <a:r>
              <a:rPr lang="en-US" sz="1500" dirty="0"/>
              <a:t>be generated or lost for each tracker </a:t>
            </a:r>
            <a:r>
              <a:rPr lang="en-US" sz="1500" dirty="0" smtClean="0"/>
              <a:t>could be </a:t>
            </a:r>
            <a:r>
              <a:rPr lang="en-US" sz="1500" dirty="0"/>
              <a:t>given by </a:t>
            </a:r>
            <a:r>
              <a:rPr lang="en-US" sz="1500" dirty="0" smtClean="0"/>
              <a:t>our </a:t>
            </a:r>
            <a:r>
              <a:rPr lang="en-US" sz="1500" dirty="0"/>
              <a:t>system. With this information, an estimate of the generated power can be provided for the entire plant. </a:t>
            </a:r>
          </a:p>
        </p:txBody>
      </p:sp>
    </p:spTree>
    <p:extLst>
      <p:ext uri="{BB962C8B-B14F-4D97-AF65-F5344CB8AC3E}">
        <p14:creationId xmlns:p14="http://schemas.microsoft.com/office/powerpoint/2010/main" val="30126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Cloud Tracking System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Proposed Location – 2D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t="4469" r="9102" b="7286"/>
          <a:stretch/>
        </p:blipFill>
        <p:spPr bwMode="auto">
          <a:xfrm>
            <a:off x="104503" y="1161898"/>
            <a:ext cx="8647611" cy="529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3475199" y="4500154"/>
            <a:ext cx="692331" cy="561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5691" y="5107578"/>
            <a:ext cx="2599508" cy="574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91440" rIns="91440" bIns="91440" rtlCol="0">
            <a:noAutofit/>
          </a:bodyPr>
          <a:lstStyle/>
          <a:p>
            <a:pPr algn="ctr">
              <a:buClr>
                <a:schemeClr val="tx2"/>
              </a:buClr>
              <a:buSzPct val="70000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Cloud Tracking System Location:</a:t>
            </a:r>
          </a:p>
          <a:p>
            <a:pPr algn="ctr">
              <a:buClr>
                <a:schemeClr val="tx2"/>
              </a:buClr>
              <a:buSzPct val="70000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Corner of KACST Research Station</a:t>
            </a:r>
          </a:p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3616" y="2046465"/>
            <a:ext cx="1378410" cy="327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91440" rIns="91440" bIns="91440" rtlCol="0">
            <a:normAutofit fontScale="92500" lnSpcReduction="20000"/>
          </a:bodyPr>
          <a:lstStyle/>
          <a:p>
            <a:pPr algn="ctr">
              <a:buClr>
                <a:schemeClr val="tx2"/>
              </a:buClr>
              <a:buSzPct val="70000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PV Installation</a:t>
            </a:r>
          </a:p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62026" y="2362099"/>
            <a:ext cx="472108" cy="490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23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Cloud Tracking System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Approximate Area Cover – 3D View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86062" y="1306287"/>
            <a:ext cx="8122361" cy="4990010"/>
            <a:chOff x="486062" y="1306287"/>
            <a:chExt cx="8122361" cy="49900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6" t="8889" r="5440" b="6182"/>
            <a:stretch/>
          </p:blipFill>
          <p:spPr bwMode="auto">
            <a:xfrm>
              <a:off x="486062" y="1358538"/>
              <a:ext cx="7952543" cy="484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972322" y="2430207"/>
              <a:ext cx="2451100" cy="520700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buClr>
                  <a:schemeClr val="tx2"/>
                </a:buClr>
                <a:buSzPct val="70000"/>
              </a:pP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Sun Trajectory for August 18, 2013</a:t>
              </a:r>
            </a:p>
            <a:p>
              <a:pPr algn="ctr">
                <a:buClr>
                  <a:schemeClr val="tx2"/>
                </a:buClr>
                <a:buSzPct val="70000"/>
              </a:pPr>
              <a:r>
                <a:rPr lang="en-US" sz="1100" dirty="0" smtClean="0">
                  <a:latin typeface="Arial" pitchFamily="34" charset="0"/>
                  <a:cs typeface="Arial" pitchFamily="34" charset="0"/>
                </a:rPr>
                <a:t> 6 am to 5 pm </a:t>
              </a:r>
            </a:p>
            <a:p>
              <a:pPr>
                <a:spcBef>
                  <a:spcPts val="1100"/>
                </a:spcBef>
                <a:buClr>
                  <a:schemeClr val="tx2"/>
                </a:buClr>
                <a:buSzPct val="70000"/>
              </a:pP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14080" y="3701088"/>
              <a:ext cx="73129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6:00 am 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051550" y="3952468"/>
              <a:ext cx="298450" cy="124232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1916797" y="3883779"/>
              <a:ext cx="69281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5:00 pm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353441" y="4145389"/>
              <a:ext cx="256174" cy="18427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09784" y="2950907"/>
              <a:ext cx="229468" cy="3029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414080" y="5586570"/>
              <a:ext cx="1642805" cy="520700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buClr>
                  <a:schemeClr val="tx2"/>
                </a:buClr>
                <a:buSzPct val="70000"/>
              </a:pP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Cloud Tracking System Field of View </a:t>
              </a:r>
            </a:p>
            <a:p>
              <a:pPr algn="ctr">
                <a:buClr>
                  <a:schemeClr val="tx2"/>
                </a:buClr>
                <a:buSzPct val="70000"/>
              </a:pPr>
              <a:r>
                <a:rPr lang="en-US" sz="1200" dirty="0">
                  <a:latin typeface="Arial" pitchFamily="34" charset="0"/>
                  <a:cs typeface="Arial" pitchFamily="34" charset="0"/>
                </a:rPr>
                <a:t>180 ° </a:t>
              </a:r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x 180 </a:t>
              </a:r>
              <a:r>
                <a:rPr lang="en-US" sz="1200" dirty="0">
                  <a:latin typeface="Arial" pitchFamily="34" charset="0"/>
                  <a:cs typeface="Arial" pitchFamily="34" charset="0"/>
                </a:rPr>
                <a:t>°</a:t>
              </a:r>
            </a:p>
            <a:p>
              <a:pPr algn="ctr">
                <a:buClr>
                  <a:schemeClr val="tx2"/>
                </a:buClr>
                <a:buSzPct val="70000"/>
              </a:pP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  <a:p>
              <a:pPr algn="ctr">
                <a:spcBef>
                  <a:spcPts val="1100"/>
                </a:spcBef>
                <a:buClr>
                  <a:schemeClr val="tx2"/>
                </a:buClr>
                <a:buSzPct val="70000"/>
              </a:pPr>
              <a:endParaRPr lang="en-US" sz="1200" dirty="0" smtClean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5819887" y="5260489"/>
              <a:ext cx="530113" cy="46219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481526" y="5118534"/>
              <a:ext cx="135704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Sun Azimuthal Angle Forecast</a:t>
              </a:r>
              <a:endParaRPr lang="en-US" sz="1400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3724275" y="5118534"/>
              <a:ext cx="342900" cy="14195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4992953" y="2902347"/>
              <a:ext cx="160787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Sun Zenith Angle Forecast</a:t>
              </a:r>
              <a:endParaRPr lang="en-US" sz="14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5133976" y="3171825"/>
              <a:ext cx="289446" cy="14597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86062" y="1306287"/>
              <a:ext cx="8122361" cy="104502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indent="-179388" algn="ctr">
                <a:spcBef>
                  <a:spcPts val="11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§"/>
              </a:pPr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66759" y="1306287"/>
              <a:ext cx="143691" cy="499001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9388" indent="-179388" algn="ctr">
                <a:spcBef>
                  <a:spcPts val="1100"/>
                </a:spcBef>
                <a:buClr>
                  <a:schemeClr val="tx2"/>
                </a:buClr>
                <a:buSzPct val="70000"/>
                <a:buFont typeface="Wingdings" pitchFamily="2" charset="2"/>
                <a:buChar char="§"/>
              </a:pPr>
              <a:endPara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145370" y="3167764"/>
            <a:ext cx="1911892" cy="6118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Area cover will depend on cloud altitudes experienced at the particular location  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77925" y="2103806"/>
            <a:ext cx="0" cy="2427977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04506" y="3182089"/>
            <a:ext cx="1313532" cy="6118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Cloud Base Height (CBH)</a:t>
            </a:r>
          </a:p>
        </p:txBody>
      </p:sp>
      <p:sp>
        <p:nvSpPr>
          <p:cNvPr id="12" name="Oval 11"/>
          <p:cNvSpPr/>
          <p:nvPr/>
        </p:nvSpPr>
        <p:spPr>
          <a:xfrm>
            <a:off x="1606440" y="1945758"/>
            <a:ext cx="6229755" cy="313963"/>
          </a:xfrm>
          <a:prstGeom prst="ellipse">
            <a:avLst/>
          </a:prstGeom>
          <a:solidFill>
            <a:schemeClr val="tx2">
              <a:lumMod val="40000"/>
              <a:lumOff val="60000"/>
              <a:alpha val="67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 algn="ctr">
              <a:spcBef>
                <a:spcPts val="11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Connector 15"/>
          <p:cNvCxnSpPr>
            <a:endCxn id="12" idx="6"/>
          </p:cNvCxnSpPr>
          <p:nvPr/>
        </p:nvCxnSpPr>
        <p:spPr>
          <a:xfrm flipV="1">
            <a:off x="5796889" y="2102740"/>
            <a:ext cx="2039306" cy="308677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2" idx="2"/>
          </p:cNvCxnSpPr>
          <p:nvPr/>
        </p:nvCxnSpPr>
        <p:spPr>
          <a:xfrm flipH="1" flipV="1">
            <a:off x="1606440" y="2102740"/>
            <a:ext cx="1689653" cy="28095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73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I:\420_C\Student\BurakZeydan\KACST\Gifs\2013_08_12_11_39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285" y="1111578"/>
            <a:ext cx="9542171" cy="545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62156" y="3816568"/>
            <a:ext cx="5281844" cy="2903208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indent="-179388" algn="ctr">
              <a:spcBef>
                <a:spcPts val="11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endParaRPr lang="en-US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Tracking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Real-Time Prediction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0258" y="3489768"/>
            <a:ext cx="244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On-line Camera Feed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93070" y="3512900"/>
            <a:ext cx="24492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Processed Image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8818" y="6213008"/>
            <a:ext cx="2632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Cloud Motion Estimation &amp; Prediction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0983" y="4802334"/>
            <a:ext cx="504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White contours 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represent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cloud position at time </a:t>
            </a:r>
            <a:r>
              <a:rPr lang="en-US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 + 3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mins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(prediction)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09544" y="4079578"/>
            <a:ext cx="5297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100"/>
              </a:spcBef>
              <a:buClr>
                <a:srgbClr val="002897"/>
              </a:buClr>
              <a:buSzPct val="70000"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Green 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contours represent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cloud position at time </a:t>
            </a:r>
            <a:r>
              <a:rPr lang="en-US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(estimation) 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986138" y="4942620"/>
            <a:ext cx="1123406" cy="18288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25772" y="4311303"/>
            <a:ext cx="783772" cy="18288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077581" y="1750548"/>
            <a:ext cx="1031963" cy="2700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0984" y="1393116"/>
            <a:ext cx="1322344" cy="9848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Sun position is estimated and tracked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01578" y="2528015"/>
            <a:ext cx="1322344" cy="5858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Tracks are initialized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793294" y="2682473"/>
            <a:ext cx="602250" cy="23742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5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Tracking System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Cloud Shadow Location Prediction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63" y="1573618"/>
            <a:ext cx="7182392" cy="4155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1103" y="4735902"/>
            <a:ext cx="1775637" cy="8612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Greed object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represents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predicted cloud shadow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location 3 min ahead. 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986130" y="2322311"/>
            <a:ext cx="499730" cy="53162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66754" y="3848986"/>
            <a:ext cx="839972" cy="62110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35726" y="2683818"/>
            <a:ext cx="1775637" cy="8612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Blue object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represents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predicted cloud position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3 min ahead.   </a:t>
            </a:r>
          </a:p>
        </p:txBody>
      </p:sp>
    </p:spTree>
    <p:extLst>
      <p:ext uri="{BB962C8B-B14F-4D97-AF65-F5344CB8AC3E}">
        <p14:creationId xmlns:p14="http://schemas.microsoft.com/office/powerpoint/2010/main" val="4810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Tracking System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Irradiation drop Prediction</a:t>
            </a:r>
            <a:endParaRPr lang="en-US" dirty="0"/>
          </a:p>
        </p:txBody>
      </p:sp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26" y="198557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9" descr="I:\110_Project\AGI\C1-164-12_01 Contr and Design of Conc Solar Power Pl\9_Recorded_Images\2013\08\12\2013_08_12_11_52_58_423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3" y="1837045"/>
            <a:ext cx="2206254" cy="22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911" y="1228229"/>
            <a:ext cx="2851417" cy="21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>
            <a:stCxn id="21513" idx="3"/>
          </p:cNvCxnSpPr>
          <p:nvPr/>
        </p:nvCxnSpPr>
        <p:spPr bwMode="auto">
          <a:xfrm flipH="1" flipV="1">
            <a:off x="2041949" y="1985576"/>
            <a:ext cx="283808" cy="95459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95456" y="2331356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2897"/>
              </a:buClr>
              <a:buFont typeface="Wingdings" pitchFamily="2" charset="2"/>
              <a:buNone/>
            </a:pPr>
            <a:r>
              <a:rPr lang="en-US" dirty="0" smtClean="0"/>
              <a:t>11:53:04</a:t>
            </a:r>
            <a:endParaRPr lang="en-US" dirty="0"/>
          </a:p>
        </p:txBody>
      </p:sp>
      <p:pic>
        <p:nvPicPr>
          <p:cNvPr id="21516" name="Picture 12" descr="I:\110_Project\AGI\C1-164-12_01 Contr and Design of Conc Solar Power Pl\9_Recorded_Images\2013\08\12\2013_08_12_11_53_58_63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3" y="4170490"/>
            <a:ext cx="2206254" cy="22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/>
          <p:nvPr/>
        </p:nvCxnSpPr>
        <p:spPr bwMode="auto">
          <a:xfrm flipV="1">
            <a:off x="2354840" y="4469266"/>
            <a:ext cx="2558960" cy="804351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101706" y="4316030"/>
            <a:ext cx="106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2897"/>
              </a:buClr>
              <a:buFont typeface="Wingdings" pitchFamily="2" charset="2"/>
              <a:buNone/>
            </a:pPr>
            <a:r>
              <a:rPr lang="en-US" dirty="0" smtClean="0"/>
              <a:t>11:53:55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 bwMode="auto">
          <a:xfrm flipV="1">
            <a:off x="2354840" y="2697096"/>
            <a:ext cx="2489386" cy="243076"/>
          </a:xfrm>
          <a:prstGeom prst="straightConnector1">
            <a:avLst/>
          </a:prstGeom>
          <a:ln>
            <a:headEnd type="none" w="med" len="med"/>
            <a:tailEnd type="triangl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0379" y="4526022"/>
            <a:ext cx="1215863" cy="36150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GHI 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0379" y="4896294"/>
            <a:ext cx="1573621" cy="361507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spcBef>
                <a:spcPts val="1100"/>
              </a:spcBef>
              <a:buClr>
                <a:schemeClr val="tx2"/>
              </a:buClr>
              <a:buSzPct val="70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GHI Measurement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126617" y="5023882"/>
            <a:ext cx="38460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26617" y="4642977"/>
            <a:ext cx="38460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1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Tracking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Particulars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C196B8C-E300-40F3-8D54-BE4BFA77A5E7}" type="datetime4">
              <a:rPr lang="en-US" smtClean="0"/>
              <a:t>December 6, 2013</a:t>
            </a:fld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| Slide </a:t>
            </a:r>
            <a:fld id="{CF363E95-653D-48D7-8EB0-A81FED805B5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ABB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600" dirty="0" smtClean="0"/>
              <a:t>The described system is a prototype. ABB agrees to install the system at no costs, and provides the costumer the forecast that is generated by the system.</a:t>
            </a:r>
          </a:p>
          <a:p>
            <a:r>
              <a:rPr lang="en-US" sz="1600" dirty="0" smtClean="0"/>
              <a:t>The </a:t>
            </a:r>
            <a:r>
              <a:rPr lang="en-US" sz="1600" dirty="0"/>
              <a:t>client </a:t>
            </a:r>
            <a:r>
              <a:rPr lang="en-US" sz="1600" dirty="0" smtClean="0"/>
              <a:t>should determine </a:t>
            </a:r>
            <a:r>
              <a:rPr lang="en-US" sz="1600" dirty="0"/>
              <a:t>the quality of the </a:t>
            </a:r>
            <a:r>
              <a:rPr lang="en-US" sz="1600" dirty="0" smtClean="0"/>
              <a:t>forecast or whether the information provided can be used to make operability decisions. </a:t>
            </a:r>
            <a:endParaRPr lang="en-US" sz="1600" dirty="0"/>
          </a:p>
          <a:p>
            <a:r>
              <a:rPr lang="en-US" sz="1600" dirty="0" smtClean="0"/>
              <a:t>ABB research team requires support from the client regarding access to data (e.g. measurements from sensors such as current, voltage, power, GHI, DNI, </a:t>
            </a:r>
            <a:r>
              <a:rPr lang="en-US" sz="1600" dirty="0" err="1" smtClean="0"/>
              <a:t>etc</a:t>
            </a:r>
            <a:r>
              <a:rPr lang="en-US" sz="1600" dirty="0" smtClean="0"/>
              <a:t>)  </a:t>
            </a:r>
          </a:p>
          <a:p>
            <a:r>
              <a:rPr lang="en-US" sz="1600" dirty="0" smtClean="0"/>
              <a:t>No IP will be generated from or shared with the collaboration. ABB owns the IP of the system.</a:t>
            </a:r>
          </a:p>
          <a:p>
            <a:r>
              <a:rPr lang="en-US" sz="1600" dirty="0" smtClean="0"/>
              <a:t>ABB remains the sole owner of the system and data. However, it provides the data to the costumer at no cost.</a:t>
            </a:r>
          </a:p>
          <a:p>
            <a:r>
              <a:rPr lang="en-US" sz="1600" dirty="0" smtClean="0"/>
              <a:t>Scientific publication from the collaboration is possible, subject to the discussion/agreement with client team and ABB management.  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7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TITLEIMAGE" val="SPREhorizontal"/>
  <p:tag name="VARSLIDECATEGORYID" val="SPREtitle"/>
  <p:tag name="VARSLIDEID" val="SPREtitle_slide_horizontal_pictur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79d97dc-a850-472f-9400-9feee2b4c3c7"/>
</p:tagLst>
</file>

<file path=ppt/theme/theme1.xml><?xml version="1.0" encoding="utf-8"?>
<a:theme xmlns:a="http://schemas.openxmlformats.org/drawingml/2006/main" name="Default Theme">
  <a:themeElements>
    <a:clrScheme name="ABB Blue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B-PPTGreen">
  <a:themeElements>
    <a:clrScheme name="ABB Green">
      <a:dk1>
        <a:srgbClr val="000000"/>
      </a:dk1>
      <a:lt1>
        <a:srgbClr val="FFFFFF"/>
      </a:lt1>
      <a:dk2>
        <a:srgbClr val="084C07"/>
      </a:dk2>
      <a:lt2>
        <a:srgbClr val="666666"/>
      </a:lt2>
      <a:accent1>
        <a:srgbClr val="028208"/>
      </a:accent1>
      <a:accent2>
        <a:srgbClr val="3AB200"/>
      </a:accent2>
      <a:accent3>
        <a:srgbClr val="98DB38"/>
      </a:accent3>
      <a:accent4>
        <a:srgbClr val="999999"/>
      </a:accent4>
      <a:accent5>
        <a:srgbClr val="666666"/>
      </a:accent5>
      <a:accent6>
        <a:srgbClr val="666666"/>
      </a:accent6>
      <a:hlink>
        <a:srgbClr val="98DB38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ABB Orange">
  <a:themeElements>
    <a:clrScheme name="ABB Orange">
      <a:dk1>
        <a:srgbClr val="000000"/>
      </a:dk1>
      <a:lt1>
        <a:srgbClr val="FFFFFF"/>
      </a:lt1>
      <a:dk2>
        <a:srgbClr val="9A2801"/>
      </a:dk2>
      <a:lt2>
        <a:srgbClr val="666666"/>
      </a:lt2>
      <a:accent1>
        <a:srgbClr val="BF4500"/>
      </a:accent1>
      <a:accent2>
        <a:srgbClr val="FF6C00"/>
      </a:accent2>
      <a:accent3>
        <a:srgbClr val="FDAC25"/>
      </a:accent3>
      <a:accent4>
        <a:srgbClr val="999999"/>
      </a:accent4>
      <a:accent5>
        <a:srgbClr val="666666"/>
      </a:accent5>
      <a:accent6>
        <a:srgbClr val="666666"/>
      </a:accent6>
      <a:hlink>
        <a:srgbClr val="FDAC25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ABB-PPTViolet">
  <a:themeElements>
    <a:clrScheme name="ABB Violet">
      <a:dk1>
        <a:srgbClr val="000000"/>
      </a:dk1>
      <a:lt1>
        <a:srgbClr val="FFFFFF"/>
      </a:lt1>
      <a:dk2>
        <a:srgbClr val="601F69"/>
      </a:dk2>
      <a:lt2>
        <a:srgbClr val="666666"/>
      </a:lt2>
      <a:accent1>
        <a:srgbClr val="904AB0"/>
      </a:accent1>
      <a:accent2>
        <a:srgbClr val="9868EF"/>
      </a:accent2>
      <a:accent3>
        <a:srgbClr val="B4A0E8"/>
      </a:accent3>
      <a:accent4>
        <a:srgbClr val="999999"/>
      </a:accent4>
      <a:accent5>
        <a:srgbClr val="666666"/>
      </a:accent5>
      <a:accent6>
        <a:srgbClr val="666666"/>
      </a:accent6>
      <a:hlink>
        <a:srgbClr val="B4A0E8"/>
      </a:hlink>
      <a:folHlink>
        <a:srgbClr val="999999"/>
      </a:folHlink>
    </a:clrScheme>
    <a:fontScheme name="A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 w="9525">
          <a:noFill/>
        </a:ln>
      </a:spPr>
      <a:bodyPr rtlCol="0" anchor="ctr"/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179388" indent="-179388">
          <a:spcBef>
            <a:spcPts val="1100"/>
          </a:spcBef>
          <a:buClr>
            <a:schemeClr val="tx2"/>
          </a:buClr>
          <a:buSzPct val="70000"/>
          <a:buFont typeface="Wingdings" pitchFamily="2" charset="2"/>
          <a:buChar char="§"/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-Design">
  <a:themeElements>
    <a:clrScheme name="ABB Blue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ABB Blue">
      <a:dk1>
        <a:srgbClr val="000000"/>
      </a:dk1>
      <a:lt1>
        <a:srgbClr val="FFFFFF"/>
      </a:lt1>
      <a:dk2>
        <a:srgbClr val="002897"/>
      </a:dk2>
      <a:lt2>
        <a:srgbClr val="666666"/>
      </a:lt2>
      <a:accent1>
        <a:srgbClr val="005ADE"/>
      </a:accent1>
      <a:accent2>
        <a:srgbClr val="0096EA"/>
      </a:accent2>
      <a:accent3>
        <a:srgbClr val="5BD8FF"/>
      </a:accent3>
      <a:accent4>
        <a:srgbClr val="999999"/>
      </a:accent4>
      <a:accent5>
        <a:srgbClr val="666666"/>
      </a:accent5>
      <a:accent6>
        <a:srgbClr val="666666"/>
      </a:accent6>
      <a:hlink>
        <a:srgbClr val="5BD8FF"/>
      </a:hlink>
      <a:folHlink>
        <a:srgbClr val="999999"/>
      </a:folHlink>
    </a:clrScheme>
    <a:fontScheme name="ABB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545</Words>
  <Application>Microsoft Office PowerPoint</Application>
  <PresentationFormat>On-screen Show (4:3)</PresentationFormat>
  <Paragraphs>67</Paragraphs>
  <Slides>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Default Theme</vt:lpstr>
      <vt:lpstr>ABB-PPTGreen</vt:lpstr>
      <vt:lpstr>ABB Orange</vt:lpstr>
      <vt:lpstr>ABB-PPTViolet</vt:lpstr>
      <vt:lpstr>Cloud Tracking System for KACTS Proposal for Testing </vt:lpstr>
      <vt:lpstr>Cloud Tracking System</vt:lpstr>
      <vt:lpstr>Cloud Tracking System</vt:lpstr>
      <vt:lpstr>Cloud Tracking System</vt:lpstr>
      <vt:lpstr>Cloud Tracking System</vt:lpstr>
      <vt:lpstr>Cloud Tracking System</vt:lpstr>
      <vt:lpstr>Cloud Tracking System</vt:lpstr>
      <vt:lpstr>Cloud Tracking System</vt:lpstr>
      <vt:lpstr>PowerPoint Presentation</vt:lpstr>
    </vt:vector>
  </TitlesOfParts>
  <Company>ABB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Vorlage</dc:subject>
  <dc:creator>Luis Dominguez</dc:creator>
  <cp:lastModifiedBy>Mehmet Mercangoez</cp:lastModifiedBy>
  <cp:revision>50</cp:revision>
  <dcterms:created xsi:type="dcterms:W3CDTF">2013-10-07T11:59:51Z</dcterms:created>
  <dcterms:modified xsi:type="dcterms:W3CDTF">2013-12-06T18:12:01Z</dcterms:modified>
  <cp:category>2010</cp:category>
</cp:coreProperties>
</file>